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3236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hyperlink" Target="http://localhost:808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-86061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8" y="954606"/>
            <a:ext cx="7477601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7200" kern="0" spc="-181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Pill-Express</a:t>
            </a:r>
            <a:endParaRPr lang="en-US" sz="7200" dirty="0"/>
          </a:p>
        </p:txBody>
      </p:sp>
      <p:sp>
        <p:nvSpPr>
          <p:cNvPr id="6" name="Text 3"/>
          <p:cNvSpPr/>
          <p:nvPr/>
        </p:nvSpPr>
        <p:spPr>
          <a:xfrm>
            <a:off x="1338808" y="3761460"/>
            <a:ext cx="558911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Pill-Express es una aplicación centrada en la venta y entrega a domicilio de productos farmacéuticos. 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4716066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33199" y="6830653"/>
            <a:ext cx="7477601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b="1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Oscar Arjona Ecija y Pablo Galvan Tejada.</a:t>
            </a:r>
            <a:endParaRPr lang="en-US" sz="21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3913703"/>
            <a:ext cx="602301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Funcionalidad de Pill-Express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37993" y="511492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0D0D0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7" name="Text 4"/>
          <p:cNvSpPr/>
          <p:nvPr/>
        </p:nvSpPr>
        <p:spPr>
          <a:xfrm>
            <a:off x="2237780" y="5156597"/>
            <a:ext cx="10025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79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2760107" y="5191244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 err="1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Administración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760107" y="5671661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Herramientas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CRUD y de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gestión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para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los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propietarios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de la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apliación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511492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0D0D0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1" name="Text 8"/>
          <p:cNvSpPr/>
          <p:nvPr/>
        </p:nvSpPr>
        <p:spPr>
          <a:xfrm>
            <a:off x="5802749" y="5156597"/>
            <a:ext cx="15478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79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52342" y="5191244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kern="0" spc="-66" dirty="0" err="1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Venta</a:t>
            </a:r>
            <a:r>
              <a:rPr lang="en-US" sz="2187" kern="0" spc="-66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online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52342" y="5671661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Compra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de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productos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farmacéuticos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de forma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sencilla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y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conveniente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para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los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clientes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</a:p>
        </p:txBody>
      </p:sp>
      <p:sp>
        <p:nvSpPr>
          <p:cNvPr id="14" name="Shape 11"/>
          <p:cNvSpPr/>
          <p:nvPr/>
        </p:nvSpPr>
        <p:spPr>
          <a:xfrm>
            <a:off x="9222462" y="511492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0D0D0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5" name="Text 12"/>
          <p:cNvSpPr/>
          <p:nvPr/>
        </p:nvSpPr>
        <p:spPr>
          <a:xfrm>
            <a:off x="9394984" y="5156597"/>
            <a:ext cx="15478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79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9944576" y="5191244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4"/>
              </a:lnSpc>
            </a:pPr>
            <a:r>
              <a:rPr lang="en-US" sz="2187" kern="0" spc="-66" dirty="0" err="1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Entrega</a:t>
            </a:r>
            <a:r>
              <a:rPr lang="en-US" sz="2187" kern="0" spc="-66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 a </a:t>
            </a:r>
            <a:r>
              <a:rPr lang="en-US" sz="2187" kern="0" spc="-66" dirty="0" err="1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domicilio</a:t>
            </a:r>
            <a:endParaRPr lang="en-US" sz="2187" dirty="0"/>
          </a:p>
          <a:p>
            <a:pPr marL="0" indent="0">
              <a:lnSpc>
                <a:spcPts val="2734"/>
              </a:lnSpc>
              <a:buNone/>
            </a:pP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9944576" y="5671661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Recibe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tus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medicamentos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en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la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comodidad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de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tu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hogar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, gracias a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nuestros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kern="0" spc="-35" dirty="0" err="1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repartidores</a:t>
            </a: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750" dirty="0"/>
          </a:p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4" name="Text 2"/>
          <p:cNvSpPr/>
          <p:nvPr/>
        </p:nvSpPr>
        <p:spPr>
          <a:xfrm>
            <a:off x="2037993" y="716518"/>
            <a:ext cx="567142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 err="1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Herramientas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1994059"/>
            <a:ext cx="1975009" cy="197500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218980"/>
            <a:ext cx="22320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Java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788337"/>
            <a:ext cx="223206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Lenguaje de programación Java, conocido por su robustez y versatilidad.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9650" y="1994059"/>
            <a:ext cx="2147888" cy="200929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819650" y="4253270"/>
            <a:ext cx="22320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Eclipse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4819650" y="4822627"/>
            <a:ext cx="223206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Empleó de Eclipse, un IDE (Integrated Development Environment) ampliamente utilizado en la industria del software.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1307" y="1994059"/>
            <a:ext cx="2232065" cy="200251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601307" y="4246483"/>
            <a:ext cx="22320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Spring Boot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7601307" y="4815840"/>
            <a:ext cx="223206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SpringBoot, un framework Java, proporciona una estructura sólida y eficiente para el desarrollo del backend de la aplicación.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2978" y="1994059"/>
            <a:ext cx="2012037" cy="2012037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382964" y="4256008"/>
            <a:ext cx="223206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Base de Datos MySQL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10382964" y="4825365"/>
            <a:ext cx="2232065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MySQL, un sistema de gestión de bases de datos relacional, es la elección para almacenar y gestionar la información de Pill-Express.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1451134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247876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37993" y="308407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3689390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2037993" y="521231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2037993" y="5817632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2037993" y="642294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6" name="Imagen 15" descr="Imagen que contiene Icono&#10;&#10;Descripción generada automáticamente">
            <a:hlinkClick r:id="rId4"/>
            <a:extLst>
              <a:ext uri="{FF2B5EF4-FFF2-40B4-BE49-F238E27FC236}">
                <a16:creationId xmlns:a16="http://schemas.microsoft.com/office/drawing/2014/main" id="{3A4CE34D-FF03-6B61-FF9E-B0E914179E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9463" y="1310967"/>
            <a:ext cx="6211473" cy="574768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>
              <a:alpha val="80000"/>
            </a:srgbClr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6" name="Text 3"/>
          <p:cNvSpPr/>
          <p:nvPr/>
        </p:nvSpPr>
        <p:spPr>
          <a:xfrm>
            <a:off x="2037993" y="115693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kern="0" spc="-131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Mejoras Futuras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7292935" y="2358152"/>
            <a:ext cx="77748" cy="3506271"/>
          </a:xfrm>
          <a:prstGeom prst="rect">
            <a:avLst/>
          </a:prstGeom>
          <a:solidFill>
            <a:srgbClr val="931F3B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8" name="Shape 5"/>
          <p:cNvSpPr/>
          <p:nvPr/>
        </p:nvSpPr>
        <p:spPr>
          <a:xfrm>
            <a:off x="6287631" y="2585859"/>
            <a:ext cx="777597" cy="44410"/>
          </a:xfrm>
          <a:prstGeom prst="rect">
            <a:avLst/>
          </a:prstGeom>
          <a:solidFill>
            <a:srgbClr val="931F3B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9" name="Shape 6"/>
          <p:cNvSpPr/>
          <p:nvPr/>
        </p:nvSpPr>
        <p:spPr>
          <a:xfrm>
            <a:off x="7065228" y="235815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0D0D0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0" name="Text 7"/>
          <p:cNvSpPr/>
          <p:nvPr/>
        </p:nvSpPr>
        <p:spPr>
          <a:xfrm>
            <a:off x="7265015" y="2399824"/>
            <a:ext cx="10025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79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2476262" y="2406729"/>
            <a:ext cx="361688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Sistema de Puntuación y Opiniones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2037993" y="2887147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Permite a los usuarios calificar y comentar sus experiencias.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565172" y="3696712"/>
            <a:ext cx="777597" cy="44410"/>
          </a:xfrm>
          <a:prstGeom prst="rect">
            <a:avLst/>
          </a:prstGeom>
          <a:solidFill>
            <a:srgbClr val="931F3B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4" name="Shape 11"/>
          <p:cNvSpPr/>
          <p:nvPr/>
        </p:nvSpPr>
        <p:spPr>
          <a:xfrm>
            <a:off x="7065228" y="3469005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0D0D0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5" name="Text 12"/>
          <p:cNvSpPr/>
          <p:nvPr/>
        </p:nvSpPr>
        <p:spPr>
          <a:xfrm>
            <a:off x="7237750" y="3510677"/>
            <a:ext cx="15478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79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8537258" y="3517583"/>
            <a:ext cx="283380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Mejora del Diseño Frontend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8537258" y="3998000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Optimización de la interfaz de usuario para una mejor experiencia.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6287631" y="4696480"/>
            <a:ext cx="777597" cy="44410"/>
          </a:xfrm>
          <a:prstGeom prst="rect">
            <a:avLst/>
          </a:prstGeom>
          <a:solidFill>
            <a:srgbClr val="931F3B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19" name="Shape 16"/>
          <p:cNvSpPr/>
          <p:nvPr/>
        </p:nvSpPr>
        <p:spPr>
          <a:xfrm>
            <a:off x="7065228" y="4468773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0D0D0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0" name="Text 17"/>
          <p:cNvSpPr/>
          <p:nvPr/>
        </p:nvSpPr>
        <p:spPr>
          <a:xfrm>
            <a:off x="7237750" y="4510445"/>
            <a:ext cx="15478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79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8"/>
          <p:cNvSpPr/>
          <p:nvPr/>
        </p:nvSpPr>
        <p:spPr>
          <a:xfrm>
            <a:off x="3070860" y="4517350"/>
            <a:ext cx="302228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Integración con Google Maps</a:t>
            </a:r>
            <a:endParaRPr lang="en-US" sz="2187" dirty="0"/>
          </a:p>
        </p:txBody>
      </p:sp>
      <p:sp>
        <p:nvSpPr>
          <p:cNvPr id="22" name="Text 19"/>
          <p:cNvSpPr/>
          <p:nvPr/>
        </p:nvSpPr>
        <p:spPr>
          <a:xfrm>
            <a:off x="2037993" y="4997768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Facilita la ubicación y seguimiento de los envíos.</a:t>
            </a:r>
            <a:endParaRPr lang="en-US" sz="1750" dirty="0"/>
          </a:p>
        </p:txBody>
      </p:sp>
      <p:sp>
        <p:nvSpPr>
          <p:cNvPr id="23" name="Shape 20"/>
          <p:cNvSpPr/>
          <p:nvPr/>
        </p:nvSpPr>
        <p:spPr>
          <a:xfrm>
            <a:off x="7565172" y="5696367"/>
            <a:ext cx="777597" cy="44410"/>
          </a:xfrm>
          <a:prstGeom prst="rect">
            <a:avLst/>
          </a:prstGeom>
          <a:solidFill>
            <a:srgbClr val="931F3B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4" name="Shape 21"/>
          <p:cNvSpPr/>
          <p:nvPr/>
        </p:nvSpPr>
        <p:spPr>
          <a:xfrm>
            <a:off x="7065228" y="5468660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0D0D0D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25" name="Text 22"/>
          <p:cNvSpPr/>
          <p:nvPr/>
        </p:nvSpPr>
        <p:spPr>
          <a:xfrm>
            <a:off x="7237750" y="5510332"/>
            <a:ext cx="15478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kern="0" spc="-79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4</a:t>
            </a:r>
            <a:endParaRPr lang="en-US" sz="2624" dirty="0"/>
          </a:p>
        </p:txBody>
      </p:sp>
      <p:sp>
        <p:nvSpPr>
          <p:cNvPr id="26" name="Text 23"/>
          <p:cNvSpPr/>
          <p:nvPr/>
        </p:nvSpPr>
        <p:spPr>
          <a:xfrm>
            <a:off x="8537258" y="551723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kern="0" spc="-66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Desarrollo para Android</a:t>
            </a:r>
            <a:endParaRPr lang="en-US" sz="2187" dirty="0"/>
          </a:p>
        </p:txBody>
      </p:sp>
      <p:sp>
        <p:nvSpPr>
          <p:cNvPr id="27" name="Text 24"/>
          <p:cNvSpPr/>
          <p:nvPr/>
        </p:nvSpPr>
        <p:spPr>
          <a:xfrm>
            <a:off x="8537258" y="5997654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kern="0" spc="-35" dirty="0">
                <a:solidFill>
                  <a:srgbClr val="E0D6DE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Extender la plataforma Pill-Express a dispositivos móviles.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1212"/>
          </a:solidFill>
          <a:ln/>
        </p:spPr>
        <p:txBody>
          <a:bodyPr/>
          <a:lstStyle/>
          <a:p>
            <a:endParaRPr lang="es-E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  <p:txBody>
          <a:bodyPr/>
          <a:lstStyle/>
          <a:p>
            <a:endParaRPr lang="es-E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2820" y="0"/>
            <a:ext cx="73152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073241"/>
            <a:ext cx="5648801" cy="20831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6403"/>
              </a:lnSpc>
              <a:buNone/>
            </a:pPr>
            <a:r>
              <a:rPr lang="en-US" sz="13122" kern="0" spc="-394" dirty="0">
                <a:solidFill>
                  <a:srgbClr val="FA95AF"/>
                </a:solidFill>
                <a:latin typeface="Anton" pitchFamily="34" charset="0"/>
                <a:ea typeface="Anton" pitchFamily="34" charset="-122"/>
                <a:cs typeface="Anton" pitchFamily="34" charset="-120"/>
              </a:rPr>
              <a:t>F I N</a:t>
            </a:r>
            <a:endParaRPr lang="en-US" sz="13122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231</Words>
  <Application>Microsoft Office PowerPoint</Application>
  <PresentationFormat>Personalizado</PresentationFormat>
  <Paragraphs>42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Anton</vt:lpstr>
      <vt:lpstr>Arial</vt:lpstr>
      <vt:lpstr>Fira Sans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Oscar Gregorio Arjona Ecija</cp:lastModifiedBy>
  <cp:revision>8</cp:revision>
  <dcterms:created xsi:type="dcterms:W3CDTF">2024-05-27T08:03:43Z</dcterms:created>
  <dcterms:modified xsi:type="dcterms:W3CDTF">2024-05-30T22:35:12Z</dcterms:modified>
</cp:coreProperties>
</file>